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photoAlbum/>
  <p:custDataLst>
    <p:tags r:id="rId15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013100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11252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6753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42615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9127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9875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637205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833598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03695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24942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97110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72755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558586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87219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882312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023809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79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823"/>
            <a:ext cx="12192000" cy="6909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799" y="3403088"/>
            <a:ext cx="1023582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مادة وسائط إلكترونية</a:t>
            </a:r>
          </a:p>
          <a:p>
            <a:r>
              <a:rPr lang="ar-EG" sz="4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المحاضرة الثانية</a:t>
            </a:r>
            <a:r>
              <a:rPr lang="en-US" sz="4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 </a:t>
            </a:r>
            <a:endParaRPr lang="ar-EG" sz="4400" dirty="0" smtClean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e_AlMateen" panose="02060803050605020204" pitchFamily="18" charset="-78"/>
              <a:cs typeface="ae_AlMateen" panose="02060803050605020204" pitchFamily="18" charset="-78"/>
            </a:endParaRPr>
          </a:p>
          <a:p>
            <a:r>
              <a:rPr lang="ar-EG" sz="44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الفرقة الثانية </a:t>
            </a:r>
            <a:r>
              <a:rPr lang="ar-EG" sz="44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– قسم المكتبات والمعلومات</a:t>
            </a:r>
          </a:p>
          <a:p>
            <a:pPr algn="ctr"/>
            <a:r>
              <a:rPr lang="ar-EG" sz="48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د.ايمان احمد طه</a:t>
            </a:r>
          </a:p>
        </p:txBody>
      </p:sp>
    </p:spTree>
    <p:extLst>
      <p:ext uri="{BB962C8B-B14F-4D97-AF65-F5344CB8AC3E}">
        <p14:creationId xmlns:p14="http://schemas.microsoft.com/office/powerpoint/2010/main" val="4260131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2-page-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056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2-page-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630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2-page-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124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2-page-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988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2-page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030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2-page-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747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2-page-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653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2-page-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683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2-page-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724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2-page-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46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2-page-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213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2-page-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57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14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AdvertisingBold</vt:lpstr>
      <vt:lpstr>ae_AlMateen</vt:lpstr>
      <vt:lpstr>Arial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malekmohamed2016@hotmail.com</dc:creator>
  <cp:lastModifiedBy>Windows User</cp:lastModifiedBy>
  <cp:revision>6</cp:revision>
  <dcterms:created xsi:type="dcterms:W3CDTF">2020-03-21T21:31:37Z</dcterms:created>
  <dcterms:modified xsi:type="dcterms:W3CDTF">2021-01-08T22:09:16Z</dcterms:modified>
</cp:coreProperties>
</file>